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.vipreshebnik.ru/market/4448-riznovidi-suchasnikh-pr-tekhnologij.html" TargetMode="External"/><Relationship Id="rId7" Type="http://schemas.openxmlformats.org/officeDocument/2006/relationships/hyperlink" Target="https://i-soc.com.ua/ua/highschool/master-klas/pr-tehnolog-planuvannya-ta-prijom" TargetMode="External"/><Relationship Id="rId2" Type="http://schemas.openxmlformats.org/officeDocument/2006/relationships/hyperlink" Target="http://fzgij.knukim.edu.ua/novyny/260-vydy-i-vlastyvosti-pr-tekhnolohi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p.edu.ua/pr-public-relations" TargetMode="External"/><Relationship Id="rId5" Type="http://schemas.openxmlformats.org/officeDocument/2006/relationships/hyperlink" Target="http://elar.tsatu.edu.ua/handle/123456789/7848" TargetMode="External"/><Relationship Id="rId4" Type="http://schemas.openxmlformats.org/officeDocument/2006/relationships/hyperlink" Target="https://harved.biz/articles/business/pr-tehnologiyi-ta-bizn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-технологии в бизнес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4203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Дисципліна вільного вибору студента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-технології гостинності”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914400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22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 засад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 в закладах гостинності.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335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і їх особливості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в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застосування основних положень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 в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/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90" y="834444"/>
            <a:ext cx="83551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сервісно-виробничий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язные с общественностью | Блогер sharvokope на сайте SPLETNIK.RU 18  декабря 2014 | СПЛЕТН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94948" cy="58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 в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створення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 елементи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як елемент конкуренції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застосування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 на розвиток закладів гостинності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0369"/>
            <a:ext cx="8229600" cy="7496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2901621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864" y="3501008"/>
            <a:ext cx="8640960" cy="28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fzgij.knukim.edu.ua/novyny/260-vydy-i-vlastyvosti-pr-tekhnolohiy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www.ukr.vipreshebnik.ru/market/4448-riznovidi-suchasnikh-pr-tekhnologij.html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harved.biz/articles/business/pr-tehnologiyi-ta-biznes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elar.tsatu.edu.ua/handle/123456789/7848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zp.edu.ua/pr-public-relations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https://i-soc.com.ua/ua/highschool/master-klas/pr-tehnolog-planuvannya-ta-prijom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 ноября в Крыму состоялся первый форум крымских PR-специалистов | PRexplo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2913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ень PR-специалиста: кто был первым в истории пиарщиком. Polite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13812" cy="580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241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Дисципліна вільного вибору студента “PR-технології гостинності”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29</cp:revision>
  <dcterms:created xsi:type="dcterms:W3CDTF">2020-06-07T08:21:14Z</dcterms:created>
  <dcterms:modified xsi:type="dcterms:W3CDTF">2021-01-29T09:37:13Z</dcterms:modified>
</cp:coreProperties>
</file>